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4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06/relationships/vbaProject" Target="vbaProject.bin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Λάμπρος Καλαμπόκας" userId="45d3f8cb-e3a5-45a2-8a29-b51f8b02701f" providerId="ADAL" clId="{79F628E4-F9C1-43A2-8858-D9A2C0F7D725}"/>
    <pc:docChg chg="undo custSel modSld">
      <pc:chgData name="Λάμπρος Καλαμπόκας" userId="45d3f8cb-e3a5-45a2-8a29-b51f8b02701f" providerId="ADAL" clId="{79F628E4-F9C1-43A2-8858-D9A2C0F7D725}" dt="2024-02-05T12:52:56.449" v="830"/>
      <pc:docMkLst>
        <pc:docMk/>
      </pc:docMkLst>
      <pc:sldChg chg="addSp delSp modSp mod modAnim">
        <pc:chgData name="Λάμπρος Καλαμπόκας" userId="45d3f8cb-e3a5-45a2-8a29-b51f8b02701f" providerId="ADAL" clId="{79F628E4-F9C1-43A2-8858-D9A2C0F7D725}" dt="2024-02-05T12:52:56.449" v="830"/>
        <pc:sldMkLst>
          <pc:docMk/>
          <pc:sldMk cId="2929984145" sldId="256"/>
        </pc:sldMkLst>
        <pc:spChg chg="add mod modVis">
          <ac:chgData name="Λάμπρος Καλαμπόκας" userId="45d3f8cb-e3a5-45a2-8a29-b51f8b02701f" providerId="ADAL" clId="{79F628E4-F9C1-43A2-8858-D9A2C0F7D725}" dt="2024-02-05T11:35:31.437" v="402" actId="554"/>
          <ac:spMkLst>
            <pc:docMk/>
            <pc:sldMk cId="2929984145" sldId="256"/>
            <ac:spMk id="7" creationId="{3ADE4D29-3DB2-4F3D-AE4A-4BFDA23F5544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9" v="828"/>
          <ac:spMkLst>
            <pc:docMk/>
            <pc:sldMk cId="2929984145" sldId="256"/>
            <ac:spMk id="11" creationId="{8C4FFEE8-2A89-4330-A5A5-6E55C2979537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9" v="826"/>
          <ac:spMkLst>
            <pc:docMk/>
            <pc:sldMk cId="2929984145" sldId="256"/>
            <ac:spMk id="15" creationId="{BF9538E7-80C8-458E-97AD-2DFFD2B3BE13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8" v="824"/>
          <ac:spMkLst>
            <pc:docMk/>
            <pc:sldMk cId="2929984145" sldId="256"/>
            <ac:spMk id="16" creationId="{12D29895-7C0A-47AA-A52E-9AA1F9ACC7F1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8" v="822"/>
          <ac:spMkLst>
            <pc:docMk/>
            <pc:sldMk cId="2929984145" sldId="256"/>
            <ac:spMk id="17" creationId="{8B8AC4A1-58E1-4605-AC06-5A4F3241D683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8" v="820"/>
          <ac:spMkLst>
            <pc:docMk/>
            <pc:sldMk cId="2929984145" sldId="256"/>
            <ac:spMk id="18" creationId="{6C869266-FB85-4707-B63B-994EBC73B0D7}"/>
          </ac:spMkLst>
        </pc:spChg>
        <pc:spChg chg="add mod">
          <ac:chgData name="Λάμπρος Καλαμπόκας" userId="45d3f8cb-e3a5-45a2-8a29-b51f8b02701f" providerId="ADAL" clId="{79F628E4-F9C1-43A2-8858-D9A2C0F7D725}" dt="2024-02-05T11:35:31.437" v="402" actId="554"/>
          <ac:spMkLst>
            <pc:docMk/>
            <pc:sldMk cId="2929984145" sldId="256"/>
            <ac:spMk id="20" creationId="{CBFB85F3-67B4-4FE7-8A28-3630A617E2B0}"/>
          </ac:spMkLst>
        </pc:spChg>
        <pc:spChg chg="add mod">
          <ac:chgData name="Λάμπρος Καλαμπόκας" userId="45d3f8cb-e3a5-45a2-8a29-b51f8b02701f" providerId="ADAL" clId="{79F628E4-F9C1-43A2-8858-D9A2C0F7D725}" dt="2024-02-05T11:35:31.437" v="402" actId="554"/>
          <ac:spMkLst>
            <pc:docMk/>
            <pc:sldMk cId="2929984145" sldId="256"/>
            <ac:spMk id="21" creationId="{8C0F0C58-261C-480F-916A-AB7AF8516E3C}"/>
          </ac:spMkLst>
        </pc:spChg>
        <pc:spChg chg="add mod">
          <ac:chgData name="Λάμπρος Καλαμπόκας" userId="45d3f8cb-e3a5-45a2-8a29-b51f8b02701f" providerId="ADAL" clId="{79F628E4-F9C1-43A2-8858-D9A2C0F7D725}" dt="2024-02-05T11:35:31.437" v="402" actId="554"/>
          <ac:spMkLst>
            <pc:docMk/>
            <pc:sldMk cId="2929984145" sldId="256"/>
            <ac:spMk id="22" creationId="{F19FB1D5-00E5-4D8A-AC0F-C2F612FE0D6D}"/>
          </ac:spMkLst>
        </pc:spChg>
        <pc:spChg chg="add mod">
          <ac:chgData name="Λάμπρος Καλαμπόκας" userId="45d3f8cb-e3a5-45a2-8a29-b51f8b02701f" providerId="ADAL" clId="{79F628E4-F9C1-43A2-8858-D9A2C0F7D725}" dt="2024-02-05T11:35:31.437" v="402" actId="554"/>
          <ac:spMkLst>
            <pc:docMk/>
            <pc:sldMk cId="2929984145" sldId="256"/>
            <ac:spMk id="23" creationId="{13F6825F-4715-49BB-BB66-53B8F0EB3764}"/>
          </ac:spMkLst>
        </pc:spChg>
        <pc:spChg chg="mod modVis">
          <ac:chgData name="Λάμπρος Καλαμπόκας" userId="45d3f8cb-e3a5-45a2-8a29-b51f8b02701f" providerId="ADAL" clId="{79F628E4-F9C1-43A2-8858-D9A2C0F7D725}" dt="2024-02-05T12:52:56.449" v="830"/>
          <ac:spMkLst>
            <pc:docMk/>
            <pc:sldMk cId="2929984145" sldId="256"/>
            <ac:spMk id="27" creationId="{7F8B2B96-386F-4FAF-82A1-3E99B6A7809B}"/>
          </ac:spMkLst>
        </pc:spChg>
        <pc:grpChg chg="add del mod">
          <ac:chgData name="Λάμπρος Καλαμπόκας" userId="45d3f8cb-e3a5-45a2-8a29-b51f8b02701f" providerId="ADAL" clId="{79F628E4-F9C1-43A2-8858-D9A2C0F7D725}" dt="2024-02-05T11:34:12.519" v="394" actId="165"/>
          <ac:grpSpMkLst>
            <pc:docMk/>
            <pc:sldMk cId="2929984145" sldId="256"/>
            <ac:grpSpMk id="8" creationId="{7D2817FB-C2C6-487B-B3FE-0A51321868FA}"/>
          </ac:grpSpMkLst>
        </pc:grpChg>
        <pc:picChg chg="mod topLvl">
          <ac:chgData name="Λάμπρος Καλαμπόκας" userId="45d3f8cb-e3a5-45a2-8a29-b51f8b02701f" providerId="ADAL" clId="{79F628E4-F9C1-43A2-8858-D9A2C0F7D725}" dt="2024-02-05T11:34:12.519" v="394" actId="165"/>
          <ac:picMkLst>
            <pc:docMk/>
            <pc:sldMk cId="2929984145" sldId="256"/>
            <ac:picMk id="3" creationId="{D220C1A3-C241-3E9C-538E-EE7CF4031D41}"/>
          </ac:picMkLst>
        </pc:picChg>
        <pc:picChg chg="mod topLvl">
          <ac:chgData name="Λάμπρος Καλαμπόκας" userId="45d3f8cb-e3a5-45a2-8a29-b51f8b02701f" providerId="ADAL" clId="{79F628E4-F9C1-43A2-8858-D9A2C0F7D725}" dt="2024-02-05T11:34:12.519" v="394" actId="165"/>
          <ac:picMkLst>
            <pc:docMk/>
            <pc:sldMk cId="2929984145" sldId="256"/>
            <ac:picMk id="6" creationId="{64ECEBFB-4DCD-56D7-8FD4-5B5932C27D4F}"/>
          </ac:picMkLst>
        </pc:picChg>
        <pc:picChg chg="mod topLvl">
          <ac:chgData name="Λάμπρος Καλαμπόκας" userId="45d3f8cb-e3a5-45a2-8a29-b51f8b02701f" providerId="ADAL" clId="{79F628E4-F9C1-43A2-8858-D9A2C0F7D725}" dt="2024-02-05T11:34:12.519" v="394" actId="165"/>
          <ac:picMkLst>
            <pc:docMk/>
            <pc:sldMk cId="2929984145" sldId="256"/>
            <ac:picMk id="10" creationId="{780C8D98-DBFB-727F-1C11-F1758ADDB8BF}"/>
          </ac:picMkLst>
        </pc:picChg>
        <pc:picChg chg="mod topLvl">
          <ac:chgData name="Λάμπρος Καλαμπόκας" userId="45d3f8cb-e3a5-45a2-8a29-b51f8b02701f" providerId="ADAL" clId="{79F628E4-F9C1-43A2-8858-D9A2C0F7D725}" dt="2024-02-05T11:34:12.519" v="394" actId="165"/>
          <ac:picMkLst>
            <pc:docMk/>
            <pc:sldMk cId="2929984145" sldId="256"/>
            <ac:picMk id="12" creationId="{22750236-7A92-7E60-BC35-84009D1292CB}"/>
          </ac:picMkLst>
        </pc:picChg>
        <pc:picChg chg="mod topLvl">
          <ac:chgData name="Λάμπρος Καλαμπόκας" userId="45d3f8cb-e3a5-45a2-8a29-b51f8b02701f" providerId="ADAL" clId="{79F628E4-F9C1-43A2-8858-D9A2C0F7D725}" dt="2024-02-05T11:34:12.519" v="394" actId="165"/>
          <ac:picMkLst>
            <pc:docMk/>
            <pc:sldMk cId="2929984145" sldId="256"/>
            <ac:picMk id="14" creationId="{FAA0ACAA-9DF4-0097-F855-F6F516564A56}"/>
          </ac:picMkLst>
        </pc:picChg>
      </pc:sldChg>
    </pc:docChg>
  </pc:docChgLst>
  <pc:docChgLst>
    <pc:chgData name="Λάμπρος Καλαμπόκας" userId="45d3f8cb-e3a5-45a2-8a29-b51f8b02701f" providerId="ADAL" clId="{455C72A8-ADAE-47A1-8D3D-89EFC825A86C}"/>
    <pc:docChg chg="undo custSel delSld modSld">
      <pc:chgData name="Λάμπρος Καλαμπόκας" userId="45d3f8cb-e3a5-45a2-8a29-b51f8b02701f" providerId="ADAL" clId="{455C72A8-ADAE-47A1-8D3D-89EFC825A86C}" dt="2024-01-31T20:52:25.211" v="1763" actId="1076"/>
      <pc:docMkLst>
        <pc:docMk/>
      </pc:docMkLst>
      <pc:sldChg chg="addSp delSp modSp mod modTransition">
        <pc:chgData name="Λάμπρος Καλαμπόκας" userId="45d3f8cb-e3a5-45a2-8a29-b51f8b02701f" providerId="ADAL" clId="{455C72A8-ADAE-47A1-8D3D-89EFC825A86C}" dt="2024-01-31T20:52:25.211" v="1763" actId="1076"/>
        <pc:sldMkLst>
          <pc:docMk/>
          <pc:sldMk cId="2929984145" sldId="256"/>
        </pc:sldMkLst>
        <pc:spChg chg="mod">
          <ac:chgData name="Λάμπρος Καλαμπόκας" userId="45d3f8cb-e3a5-45a2-8a29-b51f8b02701f" providerId="ADAL" clId="{455C72A8-ADAE-47A1-8D3D-89EFC825A86C}" dt="2024-01-31T16:54:05.584" v="182" actId="962"/>
          <ac:spMkLst>
            <pc:docMk/>
            <pc:sldMk cId="2929984145" sldId="256"/>
            <ac:spMk id="4" creationId="{46F88E14-9984-9DB9-E324-9558D5850AD0}"/>
          </ac:spMkLst>
        </pc:spChg>
        <pc:spChg chg="mod modVis">
          <ac:chgData name="Λάμπρος Καλαμπόκας" userId="45d3f8cb-e3a5-45a2-8a29-b51f8b02701f" providerId="ADAL" clId="{455C72A8-ADAE-47A1-8D3D-89EFC825A86C}" dt="2024-01-31T17:17:53.760" v="246" actId="14430"/>
          <ac:spMkLst>
            <pc:docMk/>
            <pc:sldMk cId="2929984145" sldId="256"/>
            <ac:spMk id="8" creationId="{0A95ECE7-9C55-4F3C-ACEC-EC31629CFDA1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1:10.582" v="1745" actId="20577"/>
          <ac:spMkLst>
            <pc:docMk/>
            <pc:sldMk cId="2929984145" sldId="256"/>
            <ac:spMk id="11" creationId="{8C4FFEE8-2A89-4330-A5A5-6E55C2979537}"/>
          </ac:spMkLst>
        </pc:spChg>
        <pc:spChg chg="add del mod modVis">
          <ac:chgData name="Λάμπρος Καλαμπόκας" userId="45d3f8cb-e3a5-45a2-8a29-b51f8b02701f" providerId="ADAL" clId="{455C72A8-ADAE-47A1-8D3D-89EFC825A86C}" dt="2024-01-31T20:51:10.581" v="1744" actId="20577"/>
          <ac:spMkLst>
            <pc:docMk/>
            <pc:sldMk cId="2929984145" sldId="256"/>
            <ac:spMk id="15" creationId="{BF9538E7-80C8-458E-97AD-2DFFD2B3BE13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1:10.579" v="1743" actId="20577"/>
          <ac:spMkLst>
            <pc:docMk/>
            <pc:sldMk cId="2929984145" sldId="256"/>
            <ac:spMk id="16" creationId="{12D29895-7C0A-47AA-A52E-9AA1F9ACC7F1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1:10.577" v="1742" actId="20577"/>
          <ac:spMkLst>
            <pc:docMk/>
            <pc:sldMk cId="2929984145" sldId="256"/>
            <ac:spMk id="17" creationId="{8B8AC4A1-58E1-4605-AC06-5A4F3241D683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1:10.574" v="1741" actId="20577"/>
          <ac:spMkLst>
            <pc:docMk/>
            <pc:sldMk cId="2929984145" sldId="256"/>
            <ac:spMk id="18" creationId="{6C869266-FB85-4707-B63B-994EBC73B0D7}"/>
          </ac:spMkLst>
        </pc:spChg>
        <pc:spChg chg="add del mod">
          <ac:chgData name="Λάμπρος Καλαμπόκας" userId="45d3f8cb-e3a5-45a2-8a29-b51f8b02701f" providerId="ADAL" clId="{455C72A8-ADAE-47A1-8D3D-89EFC825A86C}" dt="2024-01-31T20:40:05.854" v="1566" actId="478"/>
          <ac:spMkLst>
            <pc:docMk/>
            <pc:sldMk cId="2929984145" sldId="256"/>
            <ac:spMk id="25" creationId="{4F6CB947-3066-4318-A2DD-602A7EC2093E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2:19.744" v="1762" actId="1037"/>
          <ac:spMkLst>
            <pc:docMk/>
            <pc:sldMk cId="2929984145" sldId="256"/>
            <ac:spMk id="26" creationId="{8317EA8C-ECB6-430C-80CB-B4745B6F130F}"/>
          </ac:spMkLst>
        </pc:spChg>
        <pc:spChg chg="add mod modVis">
          <ac:chgData name="Λάμπρος Καλαμπόκας" userId="45d3f8cb-e3a5-45a2-8a29-b51f8b02701f" providerId="ADAL" clId="{455C72A8-ADAE-47A1-8D3D-89EFC825A86C}" dt="2024-01-31T20:52:25.211" v="1763" actId="1076"/>
          <ac:spMkLst>
            <pc:docMk/>
            <pc:sldMk cId="2929984145" sldId="256"/>
            <ac:spMk id="27" creationId="{7F8B2B96-386F-4FAF-82A1-3E99B6A7809B}"/>
          </ac:spMkLst>
        </pc:spChg>
        <pc:graphicFrameChg chg="add del mod modVis">
          <ac:chgData name="Λάμπρος Καλαμπόκας" userId="45d3f8cb-e3a5-45a2-8a29-b51f8b02701f" providerId="ADAL" clId="{455C72A8-ADAE-47A1-8D3D-89EFC825A86C}" dt="2024-01-31T18:49:40.528" v="363" actId="478"/>
          <ac:graphicFrameMkLst>
            <pc:docMk/>
            <pc:sldMk cId="2929984145" sldId="256"/>
            <ac:graphicFrameMk id="2" creationId="{41CF7A91-35F7-49E7-B4E2-E02157162769}"/>
          </ac:graphicFrameMkLst>
        </pc:graphicFrameChg>
        <pc:graphicFrameChg chg="add del mod">
          <ac:chgData name="Λάμπρος Καλαμπόκας" userId="45d3f8cb-e3a5-45a2-8a29-b51f8b02701f" providerId="ADAL" clId="{455C72A8-ADAE-47A1-8D3D-89EFC825A86C}" dt="2024-01-31T20:07:39.962" v="738" actId="478"/>
          <ac:graphicFrameMkLst>
            <pc:docMk/>
            <pc:sldMk cId="2929984145" sldId="256"/>
            <ac:graphicFrameMk id="2" creationId="{C72EC7FE-CF3F-4FB4-9BF0-C3D3B1D5A2D6}"/>
          </ac:graphicFrameMkLst>
        </pc:graphicFrameChg>
        <pc:graphicFrameChg chg="add del mod modVis">
          <ac:chgData name="Λάμπρος Καλαμπόκας" userId="45d3f8cb-e3a5-45a2-8a29-b51f8b02701f" providerId="ADAL" clId="{455C72A8-ADAE-47A1-8D3D-89EFC825A86C}" dt="2024-01-31T20:39:03.728" v="1562" actId="478"/>
          <ac:graphicFrameMkLst>
            <pc:docMk/>
            <pc:sldMk cId="2929984145" sldId="256"/>
            <ac:graphicFrameMk id="24" creationId="{62D7697E-6C14-4EB4-ADEB-563ACAEBF140}"/>
          </ac:graphicFrameMkLst>
        </pc:graphicFrameChg>
        <pc:picChg chg="mod">
          <ac:chgData name="Λάμπρος Καλαμπόκας" userId="45d3f8cb-e3a5-45a2-8a29-b51f8b02701f" providerId="ADAL" clId="{455C72A8-ADAE-47A1-8D3D-89EFC825A86C}" dt="2024-01-31T16:50:45.597" v="163" actId="554"/>
          <ac:picMkLst>
            <pc:docMk/>
            <pc:sldMk cId="2929984145" sldId="256"/>
            <ac:picMk id="3" creationId="{D220C1A3-C241-3E9C-538E-EE7CF4031D41}"/>
          </ac:picMkLst>
        </pc:picChg>
        <pc:picChg chg="mod">
          <ac:chgData name="Λάμπρος Καλαμπόκας" userId="45d3f8cb-e3a5-45a2-8a29-b51f8b02701f" providerId="ADAL" clId="{455C72A8-ADAE-47A1-8D3D-89EFC825A86C}" dt="2024-01-31T16:48:45.374" v="6" actId="962"/>
          <ac:picMkLst>
            <pc:docMk/>
            <pc:sldMk cId="2929984145" sldId="256"/>
            <ac:picMk id="5" creationId="{E6058233-754C-4D5F-9716-0D5111F04C41}"/>
          </ac:picMkLst>
        </pc:picChg>
        <pc:picChg chg="mod">
          <ac:chgData name="Λάμπρος Καλαμπόκας" userId="45d3f8cb-e3a5-45a2-8a29-b51f8b02701f" providerId="ADAL" clId="{455C72A8-ADAE-47A1-8D3D-89EFC825A86C}" dt="2024-01-31T16:50:54.491" v="164" actId="408"/>
          <ac:picMkLst>
            <pc:docMk/>
            <pc:sldMk cId="2929984145" sldId="256"/>
            <ac:picMk id="6" creationId="{64ECEBFB-4DCD-56D7-8FD4-5B5932C27D4F}"/>
          </ac:picMkLst>
        </pc:picChg>
        <pc:picChg chg="mod">
          <ac:chgData name="Λάμπρος Καλαμπόκας" userId="45d3f8cb-e3a5-45a2-8a29-b51f8b02701f" providerId="ADAL" clId="{455C72A8-ADAE-47A1-8D3D-89EFC825A86C}" dt="2024-01-31T16:50:54.491" v="164" actId="408"/>
          <ac:picMkLst>
            <pc:docMk/>
            <pc:sldMk cId="2929984145" sldId="256"/>
            <ac:picMk id="10" creationId="{780C8D98-DBFB-727F-1C11-F1758ADDB8BF}"/>
          </ac:picMkLst>
        </pc:picChg>
        <pc:picChg chg="mod">
          <ac:chgData name="Λάμπρος Καλαμπόκας" userId="45d3f8cb-e3a5-45a2-8a29-b51f8b02701f" providerId="ADAL" clId="{455C72A8-ADAE-47A1-8D3D-89EFC825A86C}" dt="2024-01-31T16:50:54.491" v="164" actId="408"/>
          <ac:picMkLst>
            <pc:docMk/>
            <pc:sldMk cId="2929984145" sldId="256"/>
            <ac:picMk id="12" creationId="{22750236-7A92-7E60-BC35-84009D1292CB}"/>
          </ac:picMkLst>
        </pc:picChg>
        <pc:picChg chg="mod">
          <ac:chgData name="Λάμπρος Καλαμπόκας" userId="45d3f8cb-e3a5-45a2-8a29-b51f8b02701f" providerId="ADAL" clId="{455C72A8-ADAE-47A1-8D3D-89EFC825A86C}" dt="2024-01-31T16:48:36.824" v="5" actId="962"/>
          <ac:picMkLst>
            <pc:docMk/>
            <pc:sldMk cId="2929984145" sldId="256"/>
            <ac:picMk id="13" creationId="{319E300A-B844-0CCF-01A0-8AA9B9109E4D}"/>
          </ac:picMkLst>
        </pc:picChg>
        <pc:picChg chg="mod">
          <ac:chgData name="Λάμπρος Καλαμπόκας" userId="45d3f8cb-e3a5-45a2-8a29-b51f8b02701f" providerId="ADAL" clId="{455C72A8-ADAE-47A1-8D3D-89EFC825A86C}" dt="2024-01-31T16:58:31.583" v="190"/>
          <ac:picMkLst>
            <pc:docMk/>
            <pc:sldMk cId="2929984145" sldId="256"/>
            <ac:picMk id="14" creationId="{FAA0ACAA-9DF4-0097-F855-F6F516564A56}"/>
          </ac:picMkLst>
        </pc:picChg>
        <pc:cxnChg chg="add mod">
          <ac:chgData name="Λάμπρος Καλαμπόκας" userId="45d3f8cb-e3a5-45a2-8a29-b51f8b02701f" providerId="ADAL" clId="{455C72A8-ADAE-47A1-8D3D-89EFC825A86C}" dt="2024-01-31T20:13:43.683" v="874" actId="208"/>
          <ac:cxnSpMkLst>
            <pc:docMk/>
            <pc:sldMk cId="2929984145" sldId="256"/>
            <ac:cxnSpMk id="9" creationId="{75ECCAC5-8941-4681-90AB-DEDB2D6C0615}"/>
          </ac:cxnSpMkLst>
        </pc:cxnChg>
      </pc:sldChg>
      <pc:sldChg chg="del">
        <pc:chgData name="Λάμπρος Καλαμπόκας" userId="45d3f8cb-e3a5-45a2-8a29-b51f8b02701f" providerId="ADAL" clId="{455C72A8-ADAE-47A1-8D3D-89EFC825A86C}" dt="2024-01-31T20:14:58.640" v="935" actId="47"/>
        <pc:sldMkLst>
          <pc:docMk/>
          <pc:sldMk cId="3210292979" sldId="257"/>
        </pc:sldMkLst>
      </pc:sldChg>
    </pc:docChg>
  </pc:docChgLst>
  <pc:docChgLst>
    <pc:chgData name="Λάμπρος Καλαμπόκας" userId="45d3f8cb-e3a5-45a2-8a29-b51f8b02701f" providerId="ADAL" clId="{304C1AB1-DC67-43B8-86EF-84A47B3D3FEF}"/>
    <pc:docChg chg="undo custSel modSld">
      <pc:chgData name="Λάμπρος Καλαμπόκας" userId="45d3f8cb-e3a5-45a2-8a29-b51f8b02701f" providerId="ADAL" clId="{304C1AB1-DC67-43B8-86EF-84A47B3D3FEF}" dt="2024-02-02T22:52:16.186" v="300" actId="20577"/>
      <pc:docMkLst>
        <pc:docMk/>
      </pc:docMkLst>
      <pc:sldChg chg="delSp modSp mod">
        <pc:chgData name="Λάμπρος Καλαμπόκας" userId="45d3f8cb-e3a5-45a2-8a29-b51f8b02701f" providerId="ADAL" clId="{304C1AB1-DC67-43B8-86EF-84A47B3D3FEF}" dt="2024-02-02T22:52:16.186" v="300" actId="20577"/>
        <pc:sldMkLst>
          <pc:docMk/>
          <pc:sldMk cId="2929984145" sldId="256"/>
        </pc:sldMkLst>
        <pc:spChg chg="mod">
          <ac:chgData name="Λάμπρος Καλαμπόκας" userId="45d3f8cb-e3a5-45a2-8a29-b51f8b02701f" providerId="ADAL" clId="{304C1AB1-DC67-43B8-86EF-84A47B3D3FEF}" dt="2024-02-02T22:51:51.223" v="292" actId="122"/>
          <ac:spMkLst>
            <pc:docMk/>
            <pc:sldMk cId="2929984145" sldId="256"/>
            <ac:spMk id="5" creationId="{D10E6BEA-28C7-40F3-886A-CEEF6AC18CFC}"/>
          </ac:spMkLst>
        </pc:spChg>
        <pc:spChg chg="mod modVis">
          <ac:chgData name="Λάμπρος Καλαμπόκας" userId="45d3f8cb-e3a5-45a2-8a29-b51f8b02701f" providerId="ADAL" clId="{304C1AB1-DC67-43B8-86EF-84A47B3D3FEF}" dt="2024-02-02T22:52:12.034" v="297" actId="20577"/>
          <ac:spMkLst>
            <pc:docMk/>
            <pc:sldMk cId="2929984145" sldId="256"/>
            <ac:spMk id="11" creationId="{8C4FFEE8-2A89-4330-A5A5-6E55C2979537}"/>
          </ac:spMkLst>
        </pc:spChg>
        <pc:spChg chg="mod modVis">
          <ac:chgData name="Λάμπρος Καλαμπόκας" userId="45d3f8cb-e3a5-45a2-8a29-b51f8b02701f" providerId="ADAL" clId="{304C1AB1-DC67-43B8-86EF-84A47B3D3FEF}" dt="2024-02-02T22:52:12.034" v="296" actId="20577"/>
          <ac:spMkLst>
            <pc:docMk/>
            <pc:sldMk cId="2929984145" sldId="256"/>
            <ac:spMk id="15" creationId="{BF9538E7-80C8-458E-97AD-2DFFD2B3BE13}"/>
          </ac:spMkLst>
        </pc:spChg>
        <pc:spChg chg="mod modVis">
          <ac:chgData name="Λάμπρος Καλαμπόκας" userId="45d3f8cb-e3a5-45a2-8a29-b51f8b02701f" providerId="ADAL" clId="{304C1AB1-DC67-43B8-86EF-84A47B3D3FEF}" dt="2024-02-02T22:52:16.186" v="300" actId="20577"/>
          <ac:spMkLst>
            <pc:docMk/>
            <pc:sldMk cId="2929984145" sldId="256"/>
            <ac:spMk id="16" creationId="{12D29895-7C0A-47AA-A52E-9AA1F9ACC7F1}"/>
          </ac:spMkLst>
        </pc:spChg>
        <pc:spChg chg="mod modVis">
          <ac:chgData name="Λάμπρος Καλαμπόκας" userId="45d3f8cb-e3a5-45a2-8a29-b51f8b02701f" providerId="ADAL" clId="{304C1AB1-DC67-43B8-86EF-84A47B3D3FEF}" dt="2024-02-02T22:52:12.034" v="294" actId="20577"/>
          <ac:spMkLst>
            <pc:docMk/>
            <pc:sldMk cId="2929984145" sldId="256"/>
            <ac:spMk id="17" creationId="{8B8AC4A1-58E1-4605-AC06-5A4F3241D683}"/>
          </ac:spMkLst>
        </pc:spChg>
        <pc:spChg chg="mod modVis">
          <ac:chgData name="Λάμπρος Καλαμπόκας" userId="45d3f8cb-e3a5-45a2-8a29-b51f8b02701f" providerId="ADAL" clId="{304C1AB1-DC67-43B8-86EF-84A47B3D3FEF}" dt="2024-02-02T22:52:12.019" v="293" actId="20577"/>
          <ac:spMkLst>
            <pc:docMk/>
            <pc:sldMk cId="2929984145" sldId="256"/>
            <ac:spMk id="18" creationId="{6C869266-FB85-4707-B63B-994EBC73B0D7}"/>
          </ac:spMkLst>
        </pc:spChg>
        <pc:spChg chg="mod modVis">
          <ac:chgData name="Λάμπρος Καλαμπόκας" userId="45d3f8cb-e3a5-45a2-8a29-b51f8b02701f" providerId="ADAL" clId="{304C1AB1-DC67-43B8-86EF-84A47B3D3FEF}" dt="2024-02-02T22:51:44.909" v="291" actId="1076"/>
          <ac:spMkLst>
            <pc:docMk/>
            <pc:sldMk cId="2929984145" sldId="256"/>
            <ac:spMk id="19" creationId="{A697DEE4-BAE8-4B21-B49E-02CFB564FE7F}"/>
          </ac:spMkLst>
        </pc:spChg>
        <pc:spChg chg="del">
          <ac:chgData name="Λάμπρος Καλαμπόκας" userId="45d3f8cb-e3a5-45a2-8a29-b51f8b02701f" providerId="ADAL" clId="{304C1AB1-DC67-43B8-86EF-84A47B3D3FEF}" dt="2024-02-02T22:51:13.075" v="286" actId="478"/>
          <ac:spMkLst>
            <pc:docMk/>
            <pc:sldMk cId="2929984145" sldId="256"/>
            <ac:spMk id="20" creationId="{C8780CC5-FB07-4A5A-9957-20562212E1F5}"/>
          </ac:spMkLst>
        </pc:spChg>
        <pc:spChg chg="mod modVis">
          <ac:chgData name="Λάμπρος Καλαμπόκας" userId="45d3f8cb-e3a5-45a2-8a29-b51f8b02701f" providerId="ADAL" clId="{304C1AB1-DC67-43B8-86EF-84A47B3D3FEF}" dt="2024-02-02T22:50:50.936" v="281"/>
          <ac:spMkLst>
            <pc:docMk/>
            <pc:sldMk cId="2929984145" sldId="256"/>
            <ac:spMk id="26" creationId="{8317EA8C-ECB6-430C-80CB-B4745B6F130F}"/>
          </ac:spMkLst>
        </pc:spChg>
        <pc:spChg chg="mod modVis">
          <ac:chgData name="Λάμπρος Καλαμπόκας" userId="45d3f8cb-e3a5-45a2-8a29-b51f8b02701f" providerId="ADAL" clId="{304C1AB1-DC67-43B8-86EF-84A47B3D3FEF}" dt="2024-02-02T22:50:50.936" v="283"/>
          <ac:spMkLst>
            <pc:docMk/>
            <pc:sldMk cId="2929984145" sldId="256"/>
            <ac:spMk id="27" creationId="{7F8B2B96-386F-4FAF-82A1-3E99B6A7809B}"/>
          </ac:spMkLst>
        </pc:spChg>
      </pc:sldChg>
    </pc:docChg>
  </pc:docChgLst>
  <pc:docChgLst>
    <pc:chgData name="Λάμπρος Καλαμπόκας" userId="45d3f8cb-e3a5-45a2-8a29-b51f8b02701f" providerId="ADAL" clId="{0F5F3D1A-E38F-4692-BEE3-9B037376BCB0}"/>
    <pc:docChg chg="custSel modSld">
      <pc:chgData name="Λάμπρος Καλαμπόκας" userId="45d3f8cb-e3a5-45a2-8a29-b51f8b02701f" providerId="ADAL" clId="{0F5F3D1A-E38F-4692-BEE3-9B037376BCB0}" dt="2024-02-04T22:25:14.819" v="744"/>
      <pc:docMkLst>
        <pc:docMk/>
      </pc:docMkLst>
      <pc:sldChg chg="delSp modSp mod">
        <pc:chgData name="Λάμπρος Καλαμπόκας" userId="45d3f8cb-e3a5-45a2-8a29-b51f8b02701f" providerId="ADAL" clId="{0F5F3D1A-E38F-4692-BEE3-9B037376BCB0}" dt="2024-02-04T22:25:14.819" v="744"/>
        <pc:sldMkLst>
          <pc:docMk/>
          <pc:sldMk cId="2929984145" sldId="256"/>
        </pc:sldMkLst>
        <pc:spChg chg="mod">
          <ac:chgData name="Λάμπρος Καλαμπόκας" userId="45d3f8cb-e3a5-45a2-8a29-b51f8b02701f" providerId="ADAL" clId="{0F5F3D1A-E38F-4692-BEE3-9B037376BCB0}" dt="2024-02-04T21:27:39.436" v="452" actId="962"/>
          <ac:spMkLst>
            <pc:docMk/>
            <pc:sldMk cId="2929984145" sldId="256"/>
            <ac:spMk id="5" creationId="{D10E6BEA-28C7-40F3-886A-CEEF6AC18CFC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42"/>
          <ac:spMkLst>
            <pc:docMk/>
            <pc:sldMk cId="2929984145" sldId="256"/>
            <ac:spMk id="11" creationId="{8C4FFEE8-2A89-4330-A5A5-6E55C2979537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40"/>
          <ac:spMkLst>
            <pc:docMk/>
            <pc:sldMk cId="2929984145" sldId="256"/>
            <ac:spMk id="15" creationId="{BF9538E7-80C8-458E-97AD-2DFFD2B3BE13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38"/>
          <ac:spMkLst>
            <pc:docMk/>
            <pc:sldMk cId="2929984145" sldId="256"/>
            <ac:spMk id="16" creationId="{12D29895-7C0A-47AA-A52E-9AA1F9ACC7F1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36"/>
          <ac:spMkLst>
            <pc:docMk/>
            <pc:sldMk cId="2929984145" sldId="256"/>
            <ac:spMk id="17" creationId="{8B8AC4A1-58E1-4605-AC06-5A4F3241D683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34"/>
          <ac:spMkLst>
            <pc:docMk/>
            <pc:sldMk cId="2929984145" sldId="256"/>
            <ac:spMk id="18" creationId="{6C869266-FB85-4707-B63B-994EBC73B0D7}"/>
          </ac:spMkLst>
        </pc:spChg>
        <pc:spChg chg="del mod modVis">
          <ac:chgData name="Λάμπρος Καλαμπόκας" userId="45d3f8cb-e3a5-45a2-8a29-b51f8b02701f" providerId="ADAL" clId="{0F5F3D1A-E38F-4692-BEE3-9B037376BCB0}" dt="2024-02-02T22:56:31.248" v="38" actId="478"/>
          <ac:spMkLst>
            <pc:docMk/>
            <pc:sldMk cId="2929984145" sldId="256"/>
            <ac:spMk id="19" creationId="{A697DEE4-BAE8-4B21-B49E-02CFB564FE7F}"/>
          </ac:spMkLst>
        </pc:spChg>
        <pc:spChg chg="del mod modVis">
          <ac:chgData name="Λάμπρος Καλαμπόκας" userId="45d3f8cb-e3a5-45a2-8a29-b51f8b02701f" providerId="ADAL" clId="{0F5F3D1A-E38F-4692-BEE3-9B037376BCB0}" dt="2024-02-04T21:20:01.590" v="347" actId="478"/>
          <ac:spMkLst>
            <pc:docMk/>
            <pc:sldMk cId="2929984145" sldId="256"/>
            <ac:spMk id="26" creationId="{8317EA8C-ECB6-430C-80CB-B4745B6F130F}"/>
          </ac:spMkLst>
        </pc:spChg>
        <pc:spChg chg="mod modVis">
          <ac:chgData name="Λάμπρος Καλαμπόκας" userId="45d3f8cb-e3a5-45a2-8a29-b51f8b02701f" providerId="ADAL" clId="{0F5F3D1A-E38F-4692-BEE3-9B037376BCB0}" dt="2024-02-04T22:25:14.819" v="744"/>
          <ac:spMkLst>
            <pc:docMk/>
            <pc:sldMk cId="2929984145" sldId="256"/>
            <ac:spMk id="27" creationId="{7F8B2B96-386F-4FAF-82A1-3E99B6A780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A075B-FD47-45DD-9F45-82A05FB2E52F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4551-563A-4C35-85BC-0AFA6AFF4B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42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229077-0C31-4622-A77C-684A0AC3F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747246C-A1FA-46EA-BEEA-9AC10045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9248C4-5C96-428F-AA31-33C9F3EE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8595BA-C993-4081-BF34-9F06847F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3E4229-D7B9-4659-83DC-6B9212BA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36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3C4158-00F2-4A47-97DE-451888A9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EC575AA-FC70-4F3C-B225-6C96D724A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454B09-04BE-4282-9AEB-822F0F14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3A86BD-0391-4F05-820A-9CC60A33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CA1CA5-D530-42F6-A3D7-82594EB1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80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14B9FEA-405C-426A-B130-891A41692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1C0AC07-8618-4245-A505-EE9BC4B79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D3D8AF-CD28-43D7-8FA5-42E9924F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4501FA-317C-4733-9634-59CC7C2F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E29737-EAE3-47EE-865E-D1DB331F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4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1AA292-19C1-4DB2-925D-5CA24591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994A1A-0E9F-407E-83E2-6BAE7B58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738E1D-971B-4C3E-821C-3E173654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4DBD0C-87C4-46A6-B550-0D75A79A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5262BA-8846-48E9-9AE3-FA8E166D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82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17F48D-FC92-489B-BEDF-C3D68FF6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A4CF99F-B6B9-4246-936E-0E9DFEB0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BD24A0-EC98-4F98-8B92-99A2D253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38128C-7061-4AAE-A711-C8BBB888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825913-1241-4C84-BFC7-EF458ED1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53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4AE9C6-61A1-482A-A61F-9122FC3A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F7EA6F-DC7A-4C10-B5F3-D654F3252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71D08F3-4FC0-4F39-9AEC-3C49663B2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CA4C60D-0678-4218-81FA-495243C1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548BA39-57EB-4AF7-AF09-DC47F864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3C32A69-6873-4678-9A58-96B5C6A3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73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2DFCB1-1F96-400E-BE13-71D9BD57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1B14523-156E-4B6A-9E7D-85A6285C0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2A8417C-1D25-435F-97DA-0DCB2C792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B0BD7D1-D956-4D1A-B30D-756DBBC5D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D1E54B6-D325-42C1-A4A7-CF6287E7F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978E7C6-ED27-4E12-AB1E-3DBCA4FB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1EC4CC1-767E-4271-825C-121DE56D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A956D70-C420-48E3-9C50-A5E6B7EC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7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B6C7FD-A4F6-4D0F-9ABC-52BAFE6FC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29CA646-4678-4271-A2F7-57EA69A4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CA835AE-5CCE-4CFC-9281-34327024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2D1A4B0-BB7C-42E1-94BE-2548D76A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17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B07AD74-98A9-41F0-9126-6E79A1D0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38496DE-0A34-48FE-8AAE-F955162F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A030A4B-79D5-4D94-A407-0862D078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14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8CADB9-ADF7-4C2E-A6F0-42B99224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CC954B-2A22-41FD-8DAA-9D5C9C548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53D595F-952F-4BB9-B66B-CCA306644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D70CB4-6D17-4033-BD5F-61D62AC8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59F642E-EA4C-45E7-B7A8-B9C924C9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E77666-E23A-4115-A372-0CC6366D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314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35B522-1874-4BDE-B82D-50452EE9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82CD6B-D787-4125-A43D-A3C30020D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D3E8776-61AB-41E4-A36B-FC5283281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45FD54-3E87-40E8-8AA3-D0296A45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EC3EC7C-1CD5-4C37-86B5-DF0CC997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0D89AE-B759-41C8-9131-CC1B0C57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54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162E35D-DE9C-4060-AC57-AF39FFEC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C4DEBB0-3403-4023-BFBC-96E0AA905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3F2F52-C753-4530-992B-64E48E39E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2272-8A9D-43DA-BA1D-1ED6DDC11ED9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F7511A-C304-4572-A22F-E26F83436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22F2BE-B041-4E91-AF7B-B0809B4DE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A0A1-7F34-43F6-9DF3-4D41806F9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80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VeryHappy">
            <a:hlinkClick r:id="" action="ppaction://macro?name=UpdateClickCountVeryHappy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FAA0ACAA-9DF4-0097-F855-F6F516564A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48"/>
          <a:stretch/>
        </p:blipFill>
        <p:spPr>
          <a:xfrm>
            <a:off x="1085850" y="2476140"/>
            <a:ext cx="1910667" cy="1961886"/>
          </a:xfrm>
          <a:prstGeom prst="rect">
            <a:avLst/>
          </a:prstGeom>
        </p:spPr>
      </p:pic>
      <p:pic>
        <p:nvPicPr>
          <p:cNvPr id="12" name="Happy">
            <a:hlinkClick r:id="" action="ppaction://macro?name=UpdateClickCountHappy"/>
            <a:extLst>
              <a:ext uri="{FF2B5EF4-FFF2-40B4-BE49-F238E27FC236}">
                <a16:creationId xmlns:a16="http://schemas.microsoft.com/office/drawing/2014/main" id="{22750236-7A92-7E60-BC35-84009D129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1085" y="2476140"/>
            <a:ext cx="1969345" cy="1969345"/>
          </a:xfrm>
          <a:prstGeom prst="rect">
            <a:avLst/>
          </a:prstGeom>
        </p:spPr>
      </p:pic>
      <p:pic>
        <p:nvPicPr>
          <p:cNvPr id="6" name="Unhappy">
            <a:hlinkClick r:id="" action="ppaction://macro?name=UpdateClickCountUnhappy"/>
            <a:extLst>
              <a:ext uri="{FF2B5EF4-FFF2-40B4-BE49-F238E27FC236}">
                <a16:creationId xmlns:a16="http://schemas.microsoft.com/office/drawing/2014/main" id="{64ECEBFB-4DCD-56D7-8FD4-5B5932C27D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247"/>
          <a:stretch/>
        </p:blipFill>
        <p:spPr>
          <a:xfrm>
            <a:off x="7266814" y="2476140"/>
            <a:ext cx="1932551" cy="1969346"/>
          </a:xfrm>
          <a:prstGeom prst="rect">
            <a:avLst/>
          </a:prstGeom>
        </p:spPr>
      </p:pic>
      <p:pic>
        <p:nvPicPr>
          <p:cNvPr id="10" name="Neutral">
            <a:hlinkClick r:id="" action="ppaction://macro?name=UpdateClickCountNeutral"/>
            <a:extLst>
              <a:ext uri="{FF2B5EF4-FFF2-40B4-BE49-F238E27FC236}">
                <a16:creationId xmlns:a16="http://schemas.microsoft.com/office/drawing/2014/main" id="{780C8D98-DBFB-727F-1C11-F1758ADDB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4998" y="2476140"/>
            <a:ext cx="1987248" cy="1969345"/>
          </a:xfrm>
          <a:prstGeom prst="rect">
            <a:avLst/>
          </a:prstGeom>
        </p:spPr>
      </p:pic>
      <p:pic>
        <p:nvPicPr>
          <p:cNvPr id="3" name="VeryUnhappy">
            <a:hlinkClick r:id="" action="ppaction://macro?name=UpdateClickCountVeryUnhappy"/>
            <a:extLst>
              <a:ext uri="{FF2B5EF4-FFF2-40B4-BE49-F238E27FC236}">
                <a16:creationId xmlns:a16="http://schemas.microsoft.com/office/drawing/2014/main" id="{D220C1A3-C241-3E9C-538E-EE7CF4031D4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445" t="5643" r="4385" b="4184"/>
          <a:stretch/>
        </p:blipFill>
        <p:spPr>
          <a:xfrm>
            <a:off x="9303935" y="2476140"/>
            <a:ext cx="1896395" cy="1908575"/>
          </a:xfrm>
          <a:prstGeom prst="rect">
            <a:avLst/>
          </a:prstGeom>
        </p:spPr>
      </p:pic>
      <p:sp>
        <p:nvSpPr>
          <p:cNvPr id="4" name="Question">
            <a:extLst>
              <a:ext uri="{FF2B5EF4-FFF2-40B4-BE49-F238E27FC236}">
                <a16:creationId xmlns:a16="http://schemas.microsoft.com/office/drawing/2014/main" id="{46F88E14-9984-9DB9-E324-9558D5850AD0}"/>
              </a:ext>
            </a:extLst>
          </p:cNvPr>
          <p:cNvSpPr txBox="1"/>
          <p:nvPr/>
        </p:nvSpPr>
        <p:spPr>
          <a:xfrm>
            <a:off x="0" y="960092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/>
              <a:t>Με τι διάθεση φεύγετε σήμερα από τη δουλειά;</a:t>
            </a:r>
          </a:p>
        </p:txBody>
      </p:sp>
      <p:pic>
        <p:nvPicPr>
          <p:cNvPr id="13" name="Logo" descr="Εικόνα που περιέχει γραμματοσειρά, στιγμιότυπο οθόνης, γραφικά,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319E300A-B844-0CCF-01A0-8AA9B9109E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226" y="4988892"/>
            <a:ext cx="5456186" cy="1180994"/>
          </a:xfrm>
          <a:prstGeom prst="rect">
            <a:avLst/>
          </a:prstGeom>
        </p:spPr>
      </p:pic>
      <p:sp>
        <p:nvSpPr>
          <p:cNvPr id="11" name="VeryHappyCounter" hidden="1">
            <a:extLst>
              <a:ext uri="{FF2B5EF4-FFF2-40B4-BE49-F238E27FC236}">
                <a16:creationId xmlns:a16="http://schemas.microsoft.com/office/drawing/2014/main" id="{8C4FFEE8-2A89-4330-A5A5-6E55C2979537}"/>
              </a:ext>
            </a:extLst>
          </p:cNvPr>
          <p:cNvSpPr txBox="1"/>
          <p:nvPr/>
        </p:nvSpPr>
        <p:spPr>
          <a:xfrm>
            <a:off x="1492503" y="4804225"/>
            <a:ext cx="162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effectLst/>
                <a:latin typeface="Söhne"/>
              </a:rPr>
              <a:t>Very Happy: 0</a:t>
            </a:r>
            <a:endParaRPr lang="el-GR" dirty="0"/>
          </a:p>
        </p:txBody>
      </p:sp>
      <p:sp>
        <p:nvSpPr>
          <p:cNvPr id="15" name="HappyCounter" hidden="1">
            <a:extLst>
              <a:ext uri="{FF2B5EF4-FFF2-40B4-BE49-F238E27FC236}">
                <a16:creationId xmlns:a16="http://schemas.microsoft.com/office/drawing/2014/main" id="{BF9538E7-80C8-458E-97AD-2DFFD2B3BE13}"/>
              </a:ext>
            </a:extLst>
          </p:cNvPr>
          <p:cNvSpPr txBox="1"/>
          <p:nvPr/>
        </p:nvSpPr>
        <p:spPr>
          <a:xfrm>
            <a:off x="3465934" y="4804225"/>
            <a:ext cx="162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Happy: 0</a:t>
            </a:r>
            <a:endParaRPr lang="el-GR" dirty="0"/>
          </a:p>
        </p:txBody>
      </p:sp>
      <p:sp>
        <p:nvSpPr>
          <p:cNvPr id="16" name="NeutralCounter" hidden="1">
            <a:extLst>
              <a:ext uri="{FF2B5EF4-FFF2-40B4-BE49-F238E27FC236}">
                <a16:creationId xmlns:a16="http://schemas.microsoft.com/office/drawing/2014/main" id="{12D29895-7C0A-47AA-A52E-9AA1F9ACC7F1}"/>
              </a:ext>
            </a:extLst>
          </p:cNvPr>
          <p:cNvSpPr txBox="1"/>
          <p:nvPr/>
        </p:nvSpPr>
        <p:spPr>
          <a:xfrm>
            <a:off x="5439365" y="4804225"/>
            <a:ext cx="162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effectLst/>
                <a:latin typeface="Söhne"/>
              </a:rPr>
              <a:t>Neutral: 0</a:t>
            </a:r>
            <a:endParaRPr lang="el-GR" dirty="0"/>
          </a:p>
        </p:txBody>
      </p:sp>
      <p:sp>
        <p:nvSpPr>
          <p:cNvPr id="17" name="UnhappyCounter" hidden="1">
            <a:extLst>
              <a:ext uri="{FF2B5EF4-FFF2-40B4-BE49-F238E27FC236}">
                <a16:creationId xmlns:a16="http://schemas.microsoft.com/office/drawing/2014/main" id="{8B8AC4A1-58E1-4605-AC06-5A4F3241D683}"/>
              </a:ext>
            </a:extLst>
          </p:cNvPr>
          <p:cNvSpPr txBox="1"/>
          <p:nvPr/>
        </p:nvSpPr>
        <p:spPr>
          <a:xfrm>
            <a:off x="7412796" y="4817001"/>
            <a:ext cx="162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effectLst/>
                <a:latin typeface="Söhne"/>
              </a:rPr>
              <a:t>Unhappy: 0</a:t>
            </a:r>
            <a:endParaRPr lang="el-GR" dirty="0"/>
          </a:p>
        </p:txBody>
      </p:sp>
      <p:sp>
        <p:nvSpPr>
          <p:cNvPr id="18" name="VeryUnhappyCounter" hidden="1">
            <a:extLst>
              <a:ext uri="{FF2B5EF4-FFF2-40B4-BE49-F238E27FC236}">
                <a16:creationId xmlns:a16="http://schemas.microsoft.com/office/drawing/2014/main" id="{6C869266-FB85-4707-B63B-994EBC73B0D7}"/>
              </a:ext>
            </a:extLst>
          </p:cNvPr>
          <p:cNvSpPr txBox="1"/>
          <p:nvPr/>
        </p:nvSpPr>
        <p:spPr>
          <a:xfrm>
            <a:off x="9386226" y="4817001"/>
            <a:ext cx="182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effectLst/>
                <a:latin typeface="Söhne"/>
              </a:rPr>
              <a:t>Very Unhappy: 0</a:t>
            </a:r>
            <a:endParaRPr lang="el-GR" dirty="0"/>
          </a:p>
        </p:txBody>
      </p:sp>
      <p:cxnSp>
        <p:nvCxnSpPr>
          <p:cNvPr id="9" name="Line">
            <a:hlinkClick r:id="" action="ppaction://macro?name=ShowCounters"/>
            <a:extLst>
              <a:ext uri="{FF2B5EF4-FFF2-40B4-BE49-F238E27FC236}">
                <a16:creationId xmlns:a16="http://schemas.microsoft.com/office/drawing/2014/main" id="{75ECCAC5-8941-4681-90AB-DEDB2D6C0615}"/>
              </a:ext>
            </a:extLst>
          </p:cNvPr>
          <p:cNvCxnSpPr>
            <a:cxnSpLocks/>
          </p:cNvCxnSpPr>
          <p:nvPr/>
        </p:nvCxnSpPr>
        <p:spPr>
          <a:xfrm>
            <a:off x="10620715" y="123585"/>
            <a:ext cx="1445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Exit" hidden="1">
            <a:hlinkClick r:id="" action="ppaction://macro?name=SaveToExcel"/>
            <a:extLst>
              <a:ext uri="{FF2B5EF4-FFF2-40B4-BE49-F238E27FC236}">
                <a16:creationId xmlns:a16="http://schemas.microsoft.com/office/drawing/2014/main" id="{7F8B2B96-386F-4FAF-82A1-3E99B6A7809B}"/>
              </a:ext>
            </a:extLst>
          </p:cNvPr>
          <p:cNvSpPr txBox="1"/>
          <p:nvPr/>
        </p:nvSpPr>
        <p:spPr>
          <a:xfrm>
            <a:off x="9682950" y="6307046"/>
            <a:ext cx="21865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l-GR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Export-&gt;Reset-&gt;Exit</a:t>
            </a:r>
            <a:endParaRPr lang="el-GR" dirty="0"/>
          </a:p>
        </p:txBody>
      </p:sp>
      <p:cxnSp>
        <p:nvCxnSpPr>
          <p:cNvPr id="2" name="Line">
            <a:hlinkClick r:id="" action="ppaction://macro?name=HideCounters"/>
            <a:extLst>
              <a:ext uri="{FF2B5EF4-FFF2-40B4-BE49-F238E27FC236}">
                <a16:creationId xmlns:a16="http://schemas.microsoft.com/office/drawing/2014/main" id="{4E75503B-7714-FF80-0B0A-E97998DCE68A}"/>
              </a:ext>
            </a:extLst>
          </p:cNvPr>
          <p:cNvCxnSpPr>
            <a:cxnSpLocks/>
          </p:cNvCxnSpPr>
          <p:nvPr/>
        </p:nvCxnSpPr>
        <p:spPr>
          <a:xfrm>
            <a:off x="178182" y="123585"/>
            <a:ext cx="1445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MessageBox">
            <a:extLst>
              <a:ext uri="{FF2B5EF4-FFF2-40B4-BE49-F238E27FC236}">
                <a16:creationId xmlns:a16="http://schemas.microsoft.com/office/drawing/2014/main" id="{3ADE4D29-3DB2-4F3D-AE4A-4BFDA23F5544}"/>
              </a:ext>
            </a:extLst>
          </p:cNvPr>
          <p:cNvSpPr/>
          <p:nvPr/>
        </p:nvSpPr>
        <p:spPr>
          <a:xfrm>
            <a:off x="4079631" y="2984359"/>
            <a:ext cx="4154993" cy="8842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επιλογή σου καταχωρήθηκε!</a:t>
            </a:r>
          </a:p>
        </p:txBody>
      </p:sp>
      <p:sp>
        <p:nvSpPr>
          <p:cNvPr id="20" name="MessageBox">
            <a:extLst>
              <a:ext uri="{FF2B5EF4-FFF2-40B4-BE49-F238E27FC236}">
                <a16:creationId xmlns:a16="http://schemas.microsoft.com/office/drawing/2014/main" id="{CBFB85F3-67B4-4FE7-8A28-3630A617E2B0}"/>
              </a:ext>
            </a:extLst>
          </p:cNvPr>
          <p:cNvSpPr/>
          <p:nvPr/>
        </p:nvSpPr>
        <p:spPr>
          <a:xfrm>
            <a:off x="4079631" y="2984359"/>
            <a:ext cx="4154993" cy="8842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επιλογή σου καταχωρήθηκε!</a:t>
            </a:r>
          </a:p>
        </p:txBody>
      </p:sp>
      <p:sp>
        <p:nvSpPr>
          <p:cNvPr id="21" name="MessageBox">
            <a:extLst>
              <a:ext uri="{FF2B5EF4-FFF2-40B4-BE49-F238E27FC236}">
                <a16:creationId xmlns:a16="http://schemas.microsoft.com/office/drawing/2014/main" id="{8C0F0C58-261C-480F-916A-AB7AF8516E3C}"/>
              </a:ext>
            </a:extLst>
          </p:cNvPr>
          <p:cNvSpPr/>
          <p:nvPr/>
        </p:nvSpPr>
        <p:spPr>
          <a:xfrm>
            <a:off x="4079631" y="2984359"/>
            <a:ext cx="4154993" cy="8842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επιλογή σου καταχωρήθηκε!</a:t>
            </a:r>
          </a:p>
        </p:txBody>
      </p:sp>
      <p:sp>
        <p:nvSpPr>
          <p:cNvPr id="22" name="MessageBox">
            <a:extLst>
              <a:ext uri="{FF2B5EF4-FFF2-40B4-BE49-F238E27FC236}">
                <a16:creationId xmlns:a16="http://schemas.microsoft.com/office/drawing/2014/main" id="{F19FB1D5-00E5-4D8A-AC0F-C2F612FE0D6D}"/>
              </a:ext>
            </a:extLst>
          </p:cNvPr>
          <p:cNvSpPr/>
          <p:nvPr/>
        </p:nvSpPr>
        <p:spPr>
          <a:xfrm>
            <a:off x="4079631" y="2984359"/>
            <a:ext cx="4154993" cy="8842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επιλογή σου καταχωρήθηκε!</a:t>
            </a:r>
          </a:p>
        </p:txBody>
      </p:sp>
      <p:sp>
        <p:nvSpPr>
          <p:cNvPr id="23" name="MessageBox">
            <a:extLst>
              <a:ext uri="{FF2B5EF4-FFF2-40B4-BE49-F238E27FC236}">
                <a16:creationId xmlns:a16="http://schemas.microsoft.com/office/drawing/2014/main" id="{13F6825F-4715-49BB-BB66-53B8F0EB3764}"/>
              </a:ext>
            </a:extLst>
          </p:cNvPr>
          <p:cNvSpPr/>
          <p:nvPr/>
        </p:nvSpPr>
        <p:spPr>
          <a:xfrm>
            <a:off x="4079631" y="2984359"/>
            <a:ext cx="4154993" cy="88425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επιλογή σου καταχωρήθηκε!</a:t>
            </a:r>
          </a:p>
        </p:txBody>
      </p:sp>
    </p:spTree>
    <p:extLst>
      <p:ext uri="{BB962C8B-B14F-4D97-AF65-F5344CB8AC3E}">
        <p14:creationId xmlns:p14="http://schemas.microsoft.com/office/powerpoint/2010/main" val="292998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21" presetClass="exit" presetSubtype="1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"/>
                            </p:stCondLst>
                            <p:childTnLst>
                              <p:par>
                                <p:cTn id="17" presetID="21" presetClass="exit" presetSubtype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21" presetClass="exit" presetSubtype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"/>
                            </p:stCondLst>
                            <p:childTnLst>
                              <p:par>
                                <p:cTn id="35" presetID="21" presetClass="exit" presetSubtype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7" grpId="2" animBg="1"/>
      <p:bldP spid="20" grpId="0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56</Words>
  <Application>Microsoft Office PowerPoint</Application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Söhne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Λάμπρος Καλαμπόκας</dc:creator>
  <cp:lastModifiedBy>Χρίστος Τροχούτσος</cp:lastModifiedBy>
  <cp:revision>213</cp:revision>
  <dcterms:created xsi:type="dcterms:W3CDTF">2024-01-30T17:56:33Z</dcterms:created>
  <dcterms:modified xsi:type="dcterms:W3CDTF">2024-02-05T13:02:14Z</dcterms:modified>
</cp:coreProperties>
</file>